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13DF2-1E1E-E9C1-CED3-3DDD5BC80B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959FF7-0FEB-719C-B1C7-8C5202E61A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E50D3-27F3-8E37-5E84-4A1168357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DF6AE-D76A-5F7E-9E2B-B99238AD9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9A974-ECCE-B1BC-E1C2-D2ED6376B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360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5FF7-9923-997F-F39D-4750900F3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2339DD-672D-F4B6-C2FC-838032116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4A07B-251B-1199-1E35-E8E807A57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6C5B7-11D6-B285-65BB-449353F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72EA9-A307-58F8-0031-E7D35FB0A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60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9F95C9-68DB-36C0-C6A0-6F109B41AD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35ECFB-65F1-C576-5906-30D30B2C4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559EA-E0AE-CA6C-2ED7-14261D1F8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E24A6-85CD-F32D-6D51-6BD635D25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71526-E70A-38FC-BB55-6C6CE107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28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65B50-378A-AF59-468C-815B48804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DA7EC-1BD6-FE1C-024A-484C2AD92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14563-11E7-6ED4-5E91-AE4D62280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05209-20A1-BFD7-10AA-A6FC0947E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C3FBC-5C2A-4A06-4426-1BC8E4CAD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07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804E0-54B2-2B70-5F39-D2BFC2E8B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BF790-ADC6-AA17-85B3-8FC9CA028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D772E-DC07-0A95-4093-0A23B17F3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4F637-FDD9-7BB4-375C-58C3CD67E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BF677-FA27-6984-DD7D-CCF062665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17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B5A36-4FE2-5F8D-AE40-AF0955994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FFD4A-C7F0-72A5-D28E-5B93C82D85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6784F5-B6E6-5BF0-3BD1-C95337F5C6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6142AF-EF34-9E01-F648-3741DDBF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70920-9EA4-C623-F895-A5AE173FC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16587C-EA48-F2B5-ECBD-83B29978F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157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FB211-21C7-B603-8C76-C5DFC5BE7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CC567-6B77-0AE3-FDED-6250F889C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D0A68B-AF99-8B34-B914-8E54649A6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3D78F2-2D91-27EA-6175-085BBBC26D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FB7CA1-115A-FE1F-2AB7-92E009015E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C7DAC6-2075-B01A-F564-421EC28BC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3AEA42-1B17-91D4-A728-D4DCE0308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5B3CDC-ADAE-7B39-DEB5-619A213D6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0456D-0DCF-1136-2801-9FF8733AF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63C654-4E48-4D12-F6BF-9E5FD5AFA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65E9E9-BD4A-7294-396A-20A92B0FB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9C94BE-94DA-CE69-4358-5D3F4875E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51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71D9EE-621C-D552-F25F-4F2E008DA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AFA533-43AC-F2DE-B5A0-07994B2DF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B3F162-872C-47E4-9533-EC2AE2E8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84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086DC-6A63-B695-B370-1590F804D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65912-AF87-ABC4-6CC2-75F4D2357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D82D82-9DEB-90C6-EA9E-EE68729C0D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78875-4C1C-CC76-FBE3-475308740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4EC5D-62A1-F376-438A-FCB64C222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9E75A-7D21-40AC-6A64-A0A040B0F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001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B930E-3940-57AD-293B-99CE19E52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36E8FC-6443-9352-EB8C-3C7B2B60BC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7AA62-9C5A-4EA4-EA3C-DA387A9F9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11A70-DC81-5399-FB6A-81BA79F49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B463-DA38-120E-6ECB-48D71BFBA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D95F20-00FF-DA32-2416-810351053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752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6FF796-302F-F3D9-3BD5-E769FA481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4AD18-2B0A-F2FC-18D5-53E5F76AB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739C7-78DF-A870-C4E7-C27025AF7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F648A-46C0-49EE-93C8-A5A27C34FDF4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3AEEB-2195-7E3F-92B7-48D1238177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5B1A4-9064-87AB-943F-BC70316F5A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C68F7-242C-4DD0-9A50-BFE31001C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209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3-04-04 11-24-27">
            <a:hlinkClick r:id="" action="ppaction://media"/>
            <a:extLst>
              <a:ext uri="{FF2B5EF4-FFF2-40B4-BE49-F238E27FC236}">
                <a16:creationId xmlns:a16="http://schemas.microsoft.com/office/drawing/2014/main" id="{3F744047-3DBC-CD95-D3FC-128BCB9AED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539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96"/>
    </mc:Choice>
    <mc:Fallback>
      <p:transition spd="slow" advTm="23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23996" objId="4"/>
        <p14:stopEvt time="0" objId="4"/>
        <p14:playEvt time="0" objId="4"/>
        <p14:pauseEvt time="8764" objId="4"/>
        <p14:seekEvt time="8764" objId="4" seek="8744"/>
        <p14:resumeEvt time="8764" objId="4"/>
        <p14:stopEvt time="12810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3-04-04 11-24-59">
            <a:hlinkClick r:id="" action="ppaction://media"/>
            <a:extLst>
              <a:ext uri="{FF2B5EF4-FFF2-40B4-BE49-F238E27FC236}">
                <a16:creationId xmlns:a16="http://schemas.microsoft.com/office/drawing/2014/main" id="{1A110FF9-8B86-CF3D-9BA8-A4D6795FC5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30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02"/>
    </mc:Choice>
    <mc:Fallback>
      <p:transition spd="slow" advTm="27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4"/>
        <p14:stopEvt time="27048" objId="4"/>
      </p14:showEvt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Jeroen Schickendantz</dc:creator>
  <cp:lastModifiedBy>Jeroen Schickendantz</cp:lastModifiedBy>
  <cp:revision>2</cp:revision>
  <dcterms:created xsi:type="dcterms:W3CDTF">2023-04-05T23:12:24Z</dcterms:created>
  <dcterms:modified xsi:type="dcterms:W3CDTF">2023-04-05T23:35:36Z</dcterms:modified>
</cp:coreProperties>
</file>

<file path=docProps/thumbnail.jpeg>
</file>